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0C4E-5C42-4678-872B-9F13E82368BE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C5CB-884E-404B-946B-EFAF4E386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8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0C4E-5C42-4678-872B-9F13E82368BE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4C5CB-884E-404B-946B-EFAF4E386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46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미리보는 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2020</a:t>
            </a: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년도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 </a:t>
            </a: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교육사업 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/>
            </a:r>
            <a:b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원클릭시스템 안내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2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560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326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908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974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053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27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918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0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67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98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31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791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513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684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82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59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11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801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223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481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96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157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00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534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007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02588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223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36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3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3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7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7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6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23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02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5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0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29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45644"/>
      </p:ext>
    </p:extLst>
  </p:cSld>
  <p:clrMapOvr>
    <a:masterClrMapping/>
  </p:clrMapOvr>
  <p:transition spd="med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4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2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36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96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미리보는 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2020</a:t>
            </a: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년도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 </a:t>
            </a: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교육사업 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/>
            </a:r>
            <a:b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원클릭시스템 안내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1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49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7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1900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844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02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37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9829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40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9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7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6263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624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33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177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3727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233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3613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4526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4191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3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4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79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0097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2174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174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6781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63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025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77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6414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22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1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46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3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5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78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0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24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3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97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6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01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509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87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433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39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66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62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38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90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97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506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244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89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5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986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923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82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036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3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459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45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813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990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694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8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09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42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269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804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8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화면 슬라이드 쇼(4:3)</PresentationFormat>
  <Paragraphs>2</Paragraphs>
  <Slides>126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126</vt:i4>
      </vt:variant>
    </vt:vector>
  </HeadingPairs>
  <TitlesOfParts>
    <vt:vector size="130" baseType="lpstr">
      <vt:lpstr>경기천년제목 Bold</vt:lpstr>
      <vt:lpstr>맑은 고딕</vt:lpstr>
      <vt:lpstr>Arial</vt:lpstr>
      <vt:lpstr>Office 테마</vt:lpstr>
      <vt:lpstr>미리보는 2020년도 교육사업  원클릭시스템 안내</vt:lpstr>
      <vt:lpstr>PowerPoint 프레젠테이션</vt:lpstr>
      <vt:lpstr>미리보는 2020년도 교육사업  원클릭시스템 안내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미리보는 2020년도 교육사업  원클릭시스템 안내</dc:title>
  <dc:creator>user</dc:creator>
  <cp:lastModifiedBy>user</cp:lastModifiedBy>
  <cp:revision>1</cp:revision>
  <dcterms:created xsi:type="dcterms:W3CDTF">2019-11-28T02:20:16Z</dcterms:created>
  <dcterms:modified xsi:type="dcterms:W3CDTF">2019-11-28T02:20:16Z</dcterms:modified>
</cp:coreProperties>
</file>