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</p:sldIdLst>
  <p:sldSz cx="9144000" cy="6858000" type="screen4x3"/>
  <p:notesSz cx="6805613" cy="99393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C8B164-156C-4EC2-90FB-36E122D4D9A0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604D73-3525-4A26-8804-CBEA66AF52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63678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8B164-156C-4EC2-90FB-36E122D4D9A0}" type="datetimeFigureOut">
              <a:rPr lang="ko-KR" altLang="en-US" smtClean="0"/>
              <a:t>2019-11-28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604D73-3525-4A26-8804-CBEA66AF522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43458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미리보는 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2020</a:t>
            </a: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년도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 </a:t>
            </a: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교육사업 </a:t>
            </a:r>
            <a: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/>
            </a:r>
            <a:br>
              <a:rPr lang="en-US" altLang="ko-KR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</a:br>
            <a:r>
              <a:rPr lang="ko-KR" altLang="en-US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Bold" panose="02020803020101020101" pitchFamily="18" charset="-127"/>
                <a:ea typeface="경기천년제목 Bold" panose="02020803020101020101" pitchFamily="18" charset="-127"/>
              </a:rPr>
              <a:t>원클릭시스템 안내</a:t>
            </a:r>
            <a:endParaRPr lang="ko-KR" alt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경기천년제목 Bold" panose="02020803020101020101" pitchFamily="18" charset="-127"/>
              <a:ea typeface="경기천년제목 Bold" panose="02020803020101020101" pitchFamily="18" charset="-127"/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9331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214654"/>
      </p:ext>
    </p:extLst>
  </p:cSld>
  <p:clrMapOvr>
    <a:masterClrMapping/>
  </p:clrMapOvr>
  <p:transition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66718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61829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935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30176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7838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692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4966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42384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2866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5443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028558"/>
      </p:ext>
    </p:extLst>
  </p:cSld>
  <p:clrMapOvr>
    <a:masterClrMapping/>
  </p:clrMapOvr>
  <p:transition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4435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4577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305442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0575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561667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179045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03963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139685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3740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667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우리교육의 키워드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088605"/>
      </p:ext>
    </p:extLst>
  </p:cSld>
  <p:clrMapOvr>
    <a:masterClrMapping/>
  </p:clrMapOvr>
  <p:transition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87029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77838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49272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41567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4804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63513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72999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322800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228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82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   우리교육의 키워드</a:t>
            </a:r>
            <a:r>
              <a:rPr lang="en-US" altLang="ko-KR" smtClean="0"/>
              <a:t>2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364341"/>
      </p:ext>
    </p:extLst>
  </p:cSld>
  <p:clrMapOvr>
    <a:masterClrMapping/>
  </p:clrMapOvr>
  <p:transition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48970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14995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79955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659574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66701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09847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380158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42781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73474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014964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045030"/>
      </p:ext>
    </p:extLst>
  </p:cSld>
  <p:clrMapOvr>
    <a:masterClrMapping/>
  </p:clrMapOvr>
  <p:transition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02383"/>
      </p:ext>
    </p:extLst>
  </p:cSld>
  <p:clrMapOvr>
    <a:masterClrMapping/>
  </p:clrMapOvr>
  <p:transition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724041"/>
      </p:ext>
    </p:extLst>
  </p:cSld>
  <p:clrMapOvr>
    <a:masterClrMapping/>
  </p:clrMapOvr>
  <p:transition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893762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0553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mtClean="0"/>
              <a:t>12</a:t>
            </a:r>
            <a:r>
              <a:rPr lang="ko-KR" altLang="en-US" smtClean="0"/>
              <a:t>인의 혁신가가 전달하는 핵심 메시지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43785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414889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미래사회의 두가지 시선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857680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               세 방향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656802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558517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241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        미래교육의 방향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664105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왜 마을교육공동체인가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336182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8839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4618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2036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882703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1266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032474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 마을공동체 활성화 요인</a:t>
            </a:r>
            <a:br>
              <a:rPr lang="ko-KR" altLang="en-US" smtClean="0"/>
            </a:b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77860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시흥 지역의 민관학 공동기획단의 활동 원칙과 목적</a:t>
            </a:r>
            <a:br>
              <a:rPr lang="ko-KR" altLang="en-US" smtClean="0"/>
            </a:b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49856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>
              <a:defRPr/>
            </a:pPr>
            <a:r>
              <a:rPr lang="ko-KR" altLang="en-US" smtClean="0">
                <a:latin typeface="생각대로 Bold"/>
                <a:ea typeface="생각대로 Bold"/>
              </a:rPr>
              <a:t>사회과 교육과정 </a:t>
            </a:r>
            <a:br>
              <a:rPr lang="ko-KR" altLang="en-US" smtClean="0">
                <a:latin typeface="생각대로 Bold"/>
                <a:ea typeface="생각대로 Bold"/>
              </a:rPr>
            </a:br>
            <a:r>
              <a:rPr lang="ko-KR" altLang="en-US" smtClean="0">
                <a:latin typeface="생각대로 Bold"/>
                <a:ea typeface="생각대로 Bold"/>
              </a:rPr>
              <a:t>교육과정</a:t>
            </a:r>
            <a:r>
              <a:rPr lang="en-US" altLang="ko-KR" smtClean="0">
                <a:latin typeface="생각대로 Bold"/>
                <a:ea typeface="생각대로 Bold"/>
              </a:rPr>
              <a:t>-</a:t>
            </a:r>
            <a:r>
              <a:rPr lang="ko-KR" altLang="en-US" smtClean="0">
                <a:latin typeface="생각대로 Bold"/>
                <a:ea typeface="생각대로 Bold"/>
              </a:rPr>
              <a:t>수업</a:t>
            </a:r>
            <a:r>
              <a:rPr lang="en-US" altLang="ko-KR" smtClean="0">
                <a:latin typeface="생각대로 Bold"/>
                <a:ea typeface="생각대로 Bold"/>
              </a:rPr>
              <a:t>- </a:t>
            </a:r>
            <a:r>
              <a:rPr lang="ko-KR" altLang="en-US" smtClean="0">
                <a:latin typeface="생각대로 Bold"/>
                <a:ea typeface="생각대로 Bold"/>
              </a:rPr>
              <a:t>평가</a:t>
            </a:r>
            <a:r>
              <a:rPr lang="en-US" altLang="ko-KR" smtClean="0">
                <a:latin typeface="생각대로 Bold"/>
                <a:ea typeface="생각대로 Bold"/>
              </a:rPr>
              <a:t>(</a:t>
            </a:r>
            <a:r>
              <a:rPr lang="ko-KR" altLang="en-US" smtClean="0">
                <a:latin typeface="생각대로 Bold"/>
                <a:ea typeface="생각대로 Bold"/>
              </a:rPr>
              <a:t>기록</a:t>
            </a:r>
            <a:r>
              <a:rPr lang="en-US" altLang="ko-KR" smtClean="0">
                <a:latin typeface="생각대로 Bold"/>
                <a:ea typeface="생각대로 Bold"/>
              </a:rPr>
              <a:t>) </a:t>
            </a:r>
            <a:r>
              <a:rPr lang="ko-KR" altLang="en-US" smtClean="0">
                <a:latin typeface="생각대로 Bold"/>
                <a:ea typeface="생각대로 Bold"/>
              </a:rPr>
              <a:t>일체화</a:t>
            </a:r>
            <a:endParaRPr lang="ko-KR" altLang="en-US">
              <a:latin typeface="생각대로 Bold"/>
              <a:ea typeface="생각대로 Bold"/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789088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143106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                성과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767427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추진과정에서 나타난 역량 분석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86754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성공하는 마을교육공동체 특성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51259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75540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   향후 교육과정의 방향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276736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14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510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990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866172"/>
      </p:ext>
    </p:extLst>
  </p:cSld>
  <p:clrMapOvr>
    <a:masterClrMapping/>
  </p:clrMapOvr>
  <p:transition spd="med"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여는 질문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867059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9385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70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5655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2184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42790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56965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4159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7043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05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7965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>
                <a:latin typeface="HY견고딕" pitchFamily="18" charset="-127"/>
                <a:ea typeface="HY견고딕" pitchFamily="18" charset="-127"/>
              </a:rPr>
              <a:t>     버스커 버스커에게 배운다</a:t>
            </a:r>
            <a:endParaRPr lang="ko-KR" altLang="en-US" dirty="0"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43890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836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336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0139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4587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1631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96768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5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8303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6367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13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                 칼 폴라니      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40697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74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93914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24362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3245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0067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673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26046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40192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69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061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        피터 드러커와 칼 폴라니</a:t>
            </a:r>
            <a:endParaRPr lang="ko-KR" altLang="en-US" dirty="0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485902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81837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9343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57269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28110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12078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33311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8316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643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738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220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03148"/>
      </p:ext>
    </p:extLst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99387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6940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604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8084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35285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02452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00619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44944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6006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0279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3889"/>
      </p:ext>
    </p:extLst>
  </p:cSld>
  <p:clrMapOvr>
    <a:masterClrMapping/>
  </p:clrMapOvr>
  <p:transition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37860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51581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36056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5619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7691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37010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45925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14021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41958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" name="그림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205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</Words>
  <Application>Microsoft Office PowerPoint</Application>
  <PresentationFormat>화면 슬라이드 쇼(4:3)</PresentationFormat>
  <Paragraphs>19</Paragraphs>
  <Slides>143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143</vt:i4>
      </vt:variant>
    </vt:vector>
  </HeadingPairs>
  <TitlesOfParts>
    <vt:vector size="149" baseType="lpstr">
      <vt:lpstr>HY견고딕</vt:lpstr>
      <vt:lpstr>경기천년제목 Bold</vt:lpstr>
      <vt:lpstr>맑은 고딕</vt:lpstr>
      <vt:lpstr>생각대로 Bold</vt:lpstr>
      <vt:lpstr>Arial</vt:lpstr>
      <vt:lpstr>Office 테마</vt:lpstr>
      <vt:lpstr>미리보는 2020년도 교육사업  원클릭시스템 안내</vt:lpstr>
      <vt:lpstr>PowerPoint 프레젠테이션</vt:lpstr>
      <vt:lpstr>사회과 교육과정  교육과정-수업- 평가(기록) 일체화</vt:lpstr>
      <vt:lpstr>여는 질문</vt:lpstr>
      <vt:lpstr>     버스커 버스커에게 배운다</vt:lpstr>
      <vt:lpstr>                       칼 폴라니      </vt:lpstr>
      <vt:lpstr>        피터 드러커와 칼 폴라니</vt:lpstr>
      <vt:lpstr>PowerPoint 프레젠테이션</vt:lpstr>
      <vt:lpstr>PowerPoint 프레젠테이션</vt:lpstr>
      <vt:lpstr>PowerPoint 프레젠테이션</vt:lpstr>
      <vt:lpstr>PowerPoint 프레젠테이션</vt:lpstr>
      <vt:lpstr>우리교육의 키워드</vt:lpstr>
      <vt:lpstr>         우리교육의 키워드2</vt:lpstr>
      <vt:lpstr>PowerPoint 프레젠테이션</vt:lpstr>
      <vt:lpstr>12인의 혁신가가 전달하는 핵심 메시지</vt:lpstr>
      <vt:lpstr>PowerPoint 프레젠테이션</vt:lpstr>
      <vt:lpstr>    미래사회의 두가지 시선</vt:lpstr>
      <vt:lpstr>                     세 방향</vt:lpstr>
      <vt:lpstr>PowerPoint 프레젠테이션</vt:lpstr>
      <vt:lpstr>              미래교육의 방향</vt:lpstr>
      <vt:lpstr>      왜 마을교육공동체인가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       마을공동체 활성화 요인 </vt:lpstr>
      <vt:lpstr>시흥 지역의 민관학 공동기획단의 활동 원칙과 목적 </vt:lpstr>
      <vt:lpstr>PowerPoint 프레젠테이션</vt:lpstr>
      <vt:lpstr>                      성과</vt:lpstr>
      <vt:lpstr>   추진과정에서 나타난 역량 분석</vt:lpstr>
      <vt:lpstr>성공하는 마을교육공동체 특성</vt:lpstr>
      <vt:lpstr>PowerPoint 프레젠테이션</vt:lpstr>
      <vt:lpstr>         향후 교육과정의 방향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미리보는 2020년도 교육사업  원클릭시스템 안내</dc:title>
  <dc:creator>user</dc:creator>
  <cp:lastModifiedBy>user</cp:lastModifiedBy>
  <cp:revision>1</cp:revision>
  <dcterms:created xsi:type="dcterms:W3CDTF">2019-11-28T01:59:34Z</dcterms:created>
  <dcterms:modified xsi:type="dcterms:W3CDTF">2019-11-28T01:59:34Z</dcterms:modified>
</cp:coreProperties>
</file>